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62" r:id="rId3"/>
    <p:sldId id="263" r:id="rId4"/>
    <p:sldId id="264" r:id="rId5"/>
    <p:sldId id="257" r:id="rId6"/>
    <p:sldId id="259" r:id="rId7"/>
    <p:sldId id="261" r:id="rId8"/>
    <p:sldId id="258" r:id="rId9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42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C2E0D62-442C-42DC-8373-EC71375F8E90}" type="datetimeFigureOut">
              <a:rPr lang="es-AR" smtClean="0"/>
              <a:pPr/>
              <a:t>05/09/2019</a:t>
            </a:fld>
            <a:endParaRPr lang="es-A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35E9950-5A06-4361-A06C-00D1BAD6E26C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E0D62-442C-42DC-8373-EC71375F8E90}" type="datetimeFigureOut">
              <a:rPr lang="es-AR" smtClean="0"/>
              <a:pPr/>
              <a:t>05/09/2019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E9950-5A06-4361-A06C-00D1BAD6E26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E0D62-442C-42DC-8373-EC71375F8E90}" type="datetimeFigureOut">
              <a:rPr lang="es-AR" smtClean="0"/>
              <a:pPr/>
              <a:t>05/09/2019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E9950-5A06-4361-A06C-00D1BAD6E26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E0D62-442C-42DC-8373-EC71375F8E90}" type="datetimeFigureOut">
              <a:rPr lang="es-AR" smtClean="0"/>
              <a:pPr/>
              <a:t>05/09/2019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E9950-5A06-4361-A06C-00D1BAD6E26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E0D62-442C-42DC-8373-EC71375F8E90}" type="datetimeFigureOut">
              <a:rPr lang="es-AR" smtClean="0"/>
              <a:pPr/>
              <a:t>05/09/2019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E9950-5A06-4361-A06C-00D1BAD6E26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E0D62-442C-42DC-8373-EC71375F8E90}" type="datetimeFigureOut">
              <a:rPr lang="es-AR" smtClean="0"/>
              <a:pPr/>
              <a:t>05/09/2019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E9950-5A06-4361-A06C-00D1BAD6E26C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E0D62-442C-42DC-8373-EC71375F8E90}" type="datetimeFigureOut">
              <a:rPr lang="es-AR" smtClean="0"/>
              <a:pPr/>
              <a:t>05/09/2019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E9950-5A06-4361-A06C-00D1BAD6E26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E0D62-442C-42DC-8373-EC71375F8E90}" type="datetimeFigureOut">
              <a:rPr lang="es-AR" smtClean="0"/>
              <a:pPr/>
              <a:t>05/09/2019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E9950-5A06-4361-A06C-00D1BAD6E26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E0D62-442C-42DC-8373-EC71375F8E90}" type="datetimeFigureOut">
              <a:rPr lang="es-AR" smtClean="0"/>
              <a:pPr/>
              <a:t>05/09/2019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E9950-5A06-4361-A06C-00D1BAD6E26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E0D62-442C-42DC-8373-EC71375F8E90}" type="datetimeFigureOut">
              <a:rPr lang="es-AR" smtClean="0"/>
              <a:pPr/>
              <a:t>05/09/2019</a:t>
            </a:fld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E9950-5A06-4361-A06C-00D1BAD6E26C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E0D62-442C-42DC-8373-EC71375F8E90}" type="datetimeFigureOut">
              <a:rPr lang="es-AR" smtClean="0"/>
              <a:pPr/>
              <a:t>05/09/2019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E9950-5A06-4361-A06C-00D1BAD6E26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C2E0D62-442C-42DC-8373-EC71375F8E90}" type="datetimeFigureOut">
              <a:rPr lang="es-AR" smtClean="0"/>
              <a:pPr/>
              <a:t>05/09/2019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35E9950-5A06-4361-A06C-00D1BAD6E26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07704" y="1988840"/>
            <a:ext cx="8229600" cy="1143000"/>
          </a:xfrm>
        </p:spPr>
        <p:txBody>
          <a:bodyPr>
            <a:noAutofit/>
          </a:bodyPr>
          <a:lstStyle/>
          <a:p>
            <a:r>
              <a:rPr lang="es-AR" sz="6000" dirty="0" smtClean="0"/>
              <a:t>ORDENAMOS SECUENCIAS</a:t>
            </a:r>
            <a:endParaRPr lang="es-AR" sz="6000" dirty="0"/>
          </a:p>
        </p:txBody>
      </p:sp>
      <p:sp>
        <p:nvSpPr>
          <p:cNvPr id="4" name="3 CuadroTexto"/>
          <p:cNvSpPr txBox="1"/>
          <p:nvPr/>
        </p:nvSpPr>
        <p:spPr>
          <a:xfrm>
            <a:off x="1547664" y="3701610"/>
            <a:ext cx="62646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000" dirty="0" smtClean="0"/>
              <a:t>ORDENO LOS DIBUJOS ADENTRO DE LA CAJA VERDE</a:t>
            </a:r>
            <a:endParaRPr lang="es-AR" sz="4000" dirty="0"/>
          </a:p>
        </p:txBody>
      </p:sp>
    </p:spTree>
    <p:extLst>
      <p:ext uri="{BB962C8B-B14F-4D97-AF65-F5344CB8AC3E}">
        <p14:creationId xmlns:p14="http://schemas.microsoft.com/office/powerpoint/2010/main" val="366531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1560" y="1412776"/>
            <a:ext cx="7992888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7" name="Picture 2" descr="http://2.bp.blogspot.com/-5KXrFkE3VdE/Tr_GP7-h3aI/AAAAAAAAGhM/bNVd4Zr0hkg/s320/secuencia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024" b="67492"/>
          <a:stretch/>
        </p:blipFill>
        <p:spPr bwMode="auto">
          <a:xfrm>
            <a:off x="1043608" y="4764602"/>
            <a:ext cx="1236950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2.bp.blogspot.com/-5KXrFkE3VdE/Tr_GP7-h3aI/AAAAAAAAGhM/bNVd4Zr0hkg/s320/secuencia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37" r="50648" b="67492"/>
          <a:stretch/>
        </p:blipFill>
        <p:spPr bwMode="auto">
          <a:xfrm>
            <a:off x="6516216" y="4653136"/>
            <a:ext cx="1276709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2.bp.blogspot.com/-5KXrFkE3VdE/Tr_GP7-h3aI/AAAAAAAAGhM/bNVd4Zr0hkg/s320/secuencia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54" r="26909" b="67492"/>
          <a:stretch/>
        </p:blipFill>
        <p:spPr bwMode="auto">
          <a:xfrm>
            <a:off x="4716016" y="4653136"/>
            <a:ext cx="1175590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://2.bp.blogspot.com/-5KXrFkE3VdE/Tr_GP7-h3aI/AAAAAAAAGhM/bNVd4Zr0hkg/s320/secuencia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909" r="1647" b="67492"/>
          <a:stretch/>
        </p:blipFill>
        <p:spPr bwMode="auto">
          <a:xfrm>
            <a:off x="2915816" y="4764602"/>
            <a:ext cx="1154441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777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1560" y="1412776"/>
            <a:ext cx="7992888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5" name="Picture 2" descr="http://2.bp.blogspot.com/-5KXrFkE3VdE/Tr_GP7-h3aI/AAAAAAAAGhM/bNVd4Zr0hkg/s320/secuencia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095" r="76424" b="33452"/>
          <a:stretch/>
        </p:blipFill>
        <p:spPr bwMode="auto">
          <a:xfrm>
            <a:off x="1259632" y="4640472"/>
            <a:ext cx="1064322" cy="1118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2.bp.blogspot.com/-5KXrFkE3VdE/Tr_GP7-h3aI/AAAAAAAAGhM/bNVd4Zr0hkg/s320/secuencia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85" t="33095" r="51394" b="33452"/>
          <a:stretch/>
        </p:blipFill>
        <p:spPr bwMode="auto">
          <a:xfrm>
            <a:off x="3165894" y="4653136"/>
            <a:ext cx="1043796" cy="1118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2.bp.blogspot.com/-5KXrFkE3VdE/Tr_GP7-h3aI/AAAAAAAAGhM/bNVd4Zr0hkg/s320/secuencia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47" t="33095" r="26487" b="33452"/>
          <a:stretch/>
        </p:blipFill>
        <p:spPr bwMode="auto">
          <a:xfrm>
            <a:off x="5004048" y="4581128"/>
            <a:ext cx="1000664" cy="1118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2.bp.blogspot.com/-5KXrFkE3VdE/Tr_GP7-h3aI/AAAAAAAAGhM/bNVd4Zr0hkg/s320/secuencia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40" t="33095" b="33452"/>
          <a:stretch/>
        </p:blipFill>
        <p:spPr bwMode="auto">
          <a:xfrm>
            <a:off x="6732240" y="4581128"/>
            <a:ext cx="1108754" cy="1118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3202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1560" y="1412776"/>
            <a:ext cx="7992888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5" name="Picture 2" descr="http://2.bp.blogspot.com/-5KXrFkE3VdE/Tr_GP7-h3aI/AAAAAAAAGhM/bNVd4Zr0hkg/s320/secuencia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900" r="75639"/>
          <a:stretch/>
        </p:blipFill>
        <p:spPr bwMode="auto">
          <a:xfrm>
            <a:off x="1619672" y="4935314"/>
            <a:ext cx="1090477" cy="1097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2.bp.blogspot.com/-5KXrFkE3VdE/Tr_GP7-h3aI/AAAAAAAAGhM/bNVd4Zr0hkg/s320/secuencia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83" t="66900" r="51106"/>
          <a:stretch/>
        </p:blipFill>
        <p:spPr bwMode="auto">
          <a:xfrm>
            <a:off x="5004048" y="4941167"/>
            <a:ext cx="1052423" cy="1097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2.bp.blogspot.com/-5KXrFkE3VdE/Tr_GP7-h3aI/AAAAAAAAGhM/bNVd4Zr0hkg/s320/secuencia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66900" r="26552"/>
          <a:stretch/>
        </p:blipFill>
        <p:spPr bwMode="auto">
          <a:xfrm>
            <a:off x="3275856" y="4966370"/>
            <a:ext cx="1049591" cy="1097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2.bp.blogspot.com/-5KXrFkE3VdE/Tr_GP7-h3aI/AAAAAAAAGhM/bNVd4Zr0hkg/s320/secuencia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379" t="66900"/>
          <a:stretch/>
        </p:blipFill>
        <p:spPr bwMode="auto">
          <a:xfrm>
            <a:off x="6732240" y="4941168"/>
            <a:ext cx="1102120" cy="1097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3907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755576" y="1412776"/>
            <a:ext cx="7344816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4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5074041"/>
            <a:ext cx="1080120" cy="1196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3441" y="5098328"/>
            <a:ext cx="1224136" cy="1251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65775" y="5088666"/>
            <a:ext cx="1152128" cy="1134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5118219"/>
            <a:ext cx="1224136" cy="1252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971600" y="1412776"/>
            <a:ext cx="7344816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1030" name="Picture 6" descr="https://i2.wp.com/www.orientacionandujar.es/wp-content/uploads/2018/07/secuencias-temporales-008.jpg?resize=620%2C350&amp;ssl=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29" t="31663" r="26923" b="34168"/>
          <a:stretch/>
        </p:blipFill>
        <p:spPr bwMode="auto">
          <a:xfrm>
            <a:off x="6885877" y="4725144"/>
            <a:ext cx="1378790" cy="1139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https://i2.wp.com/www.orientacionandujar.es/wp-content/uploads/2018/07/secuencias-temporales-008.jpg?resize=620%2C350&amp;ssl=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60" t="31663" r="50928" b="34168"/>
          <a:stretch/>
        </p:blipFill>
        <p:spPr bwMode="auto">
          <a:xfrm>
            <a:off x="2987824" y="4869160"/>
            <a:ext cx="1181818" cy="1139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https://i2.wp.com/www.orientacionandujar.es/wp-content/uploads/2018/07/secuencias-temporales-008.jpg?resize=620%2C350&amp;ssl=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416" t="31663" r="7982" b="34168"/>
          <a:stretch/>
        </p:blipFill>
        <p:spPr bwMode="auto">
          <a:xfrm>
            <a:off x="971600" y="4797152"/>
            <a:ext cx="1039483" cy="1139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https://i2.wp.com/www.orientacionandujar.es/wp-content/uploads/2018/07/secuencias-temporales-008.jpg?resize=620%2C350&amp;ssl=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41" t="31663" r="73521" b="34168"/>
          <a:stretch/>
        </p:blipFill>
        <p:spPr bwMode="auto">
          <a:xfrm>
            <a:off x="4659530" y="4653136"/>
            <a:ext cx="1124310" cy="1139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9506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611560" y="1412776"/>
            <a:ext cx="7992888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 l="1858" t="5306" r="66552"/>
          <a:stretch>
            <a:fillRect/>
          </a:stretch>
        </p:blipFill>
        <p:spPr bwMode="auto">
          <a:xfrm>
            <a:off x="7308304" y="4869160"/>
            <a:ext cx="1107469" cy="1162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/>
          <p:cNvPicPr/>
          <p:nvPr/>
        </p:nvPicPr>
        <p:blipFill>
          <a:blip r:embed="rId3" cstate="print"/>
          <a:srcRect t="3623" b="4348"/>
          <a:stretch>
            <a:fillRect/>
          </a:stretch>
        </p:blipFill>
        <p:spPr bwMode="auto">
          <a:xfrm>
            <a:off x="705094" y="4844186"/>
            <a:ext cx="1512168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 l="50000" t="9380" r="2369"/>
          <a:stretch>
            <a:fillRect/>
          </a:stretch>
        </p:blipFill>
        <p:spPr bwMode="auto">
          <a:xfrm>
            <a:off x="4017462" y="4772178"/>
            <a:ext cx="1296144" cy="133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/>
          <a:srcRect l="1832" t="5600" r="52045"/>
          <a:stretch>
            <a:fillRect/>
          </a:stretch>
        </p:blipFill>
        <p:spPr bwMode="auto">
          <a:xfrm>
            <a:off x="2555776" y="4696803"/>
            <a:ext cx="1296144" cy="1435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 cstate="print"/>
          <a:srcRect l="68754" t="5306"/>
          <a:stretch>
            <a:fillRect/>
          </a:stretch>
        </p:blipFill>
        <p:spPr bwMode="auto">
          <a:xfrm>
            <a:off x="5529630" y="4700170"/>
            <a:ext cx="1440160" cy="1528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3684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611560" y="1412776"/>
            <a:ext cx="7920880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4" name="Picture 4" descr="SNV301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805404"/>
            <a:ext cx="1363551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SNV301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4840146"/>
            <a:ext cx="125599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SNV3013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4797152"/>
            <a:ext cx="129754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SNV3014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92280" y="4883912"/>
            <a:ext cx="1224136" cy="1137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SNV3014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52120" y="4885664"/>
            <a:ext cx="1152128" cy="106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652348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30</TotalTime>
  <Words>10</Words>
  <Application>Microsoft Office PowerPoint</Application>
  <PresentationFormat>Presentación en pantalla (4:3)</PresentationFormat>
  <Paragraphs>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Austin</vt:lpstr>
      <vt:lpstr>ORDENAMOS SECUENCIAS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Toia</dc:creator>
  <cp:lastModifiedBy>Brenda</cp:lastModifiedBy>
  <cp:revision>4</cp:revision>
  <dcterms:created xsi:type="dcterms:W3CDTF">2013-06-03T23:02:28Z</dcterms:created>
  <dcterms:modified xsi:type="dcterms:W3CDTF">2019-09-05T23:58:27Z</dcterms:modified>
</cp:coreProperties>
</file>